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2052"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A1C65A-0E4F-460A-90F4-0293D3C66DF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F34DE-DF0A-4137-AE16-B810176FA698}" type="slidenum">
              <a:rPr lang="en-US" smtClean="0"/>
              <a:t>‹#›</a:t>
            </a:fld>
            <a:endParaRPr lang="en-US"/>
          </a:p>
        </p:txBody>
      </p:sp>
    </p:spTree>
    <p:extLst>
      <p:ext uri="{BB962C8B-B14F-4D97-AF65-F5344CB8AC3E}">
        <p14:creationId xmlns:p14="http://schemas.microsoft.com/office/powerpoint/2010/main" val="351915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1C65A-0E4F-460A-90F4-0293D3C66DF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F34DE-DF0A-4137-AE16-B810176FA698}" type="slidenum">
              <a:rPr lang="en-US" smtClean="0"/>
              <a:t>‹#›</a:t>
            </a:fld>
            <a:endParaRPr lang="en-US"/>
          </a:p>
        </p:txBody>
      </p:sp>
    </p:spTree>
    <p:extLst>
      <p:ext uri="{BB962C8B-B14F-4D97-AF65-F5344CB8AC3E}">
        <p14:creationId xmlns:p14="http://schemas.microsoft.com/office/powerpoint/2010/main" val="324468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1C65A-0E4F-460A-90F4-0293D3C66DF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F34DE-DF0A-4137-AE16-B810176FA698}" type="slidenum">
              <a:rPr lang="en-US" smtClean="0"/>
              <a:t>‹#›</a:t>
            </a:fld>
            <a:endParaRPr lang="en-US"/>
          </a:p>
        </p:txBody>
      </p:sp>
    </p:spTree>
    <p:extLst>
      <p:ext uri="{BB962C8B-B14F-4D97-AF65-F5344CB8AC3E}">
        <p14:creationId xmlns:p14="http://schemas.microsoft.com/office/powerpoint/2010/main" val="3874639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A1C65A-0E4F-460A-90F4-0293D3C66DF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F34DE-DF0A-4137-AE16-B810176FA698}" type="slidenum">
              <a:rPr lang="en-US" smtClean="0"/>
              <a:t>‹#›</a:t>
            </a:fld>
            <a:endParaRPr lang="en-US"/>
          </a:p>
        </p:txBody>
      </p:sp>
    </p:spTree>
    <p:extLst>
      <p:ext uri="{BB962C8B-B14F-4D97-AF65-F5344CB8AC3E}">
        <p14:creationId xmlns:p14="http://schemas.microsoft.com/office/powerpoint/2010/main" val="3680158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A1C65A-0E4F-460A-90F4-0293D3C66DF4}" type="datetimeFigureOut">
              <a:rPr lang="en-US" smtClean="0"/>
              <a:t>10/27/2015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F34DE-DF0A-4137-AE16-B810176FA698}" type="slidenum">
              <a:rPr lang="en-US" smtClean="0"/>
              <a:t>‹#›</a:t>
            </a:fld>
            <a:endParaRPr lang="en-US"/>
          </a:p>
        </p:txBody>
      </p:sp>
    </p:spTree>
    <p:extLst>
      <p:ext uri="{BB962C8B-B14F-4D97-AF65-F5344CB8AC3E}">
        <p14:creationId xmlns:p14="http://schemas.microsoft.com/office/powerpoint/2010/main" val="304656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A1C65A-0E4F-460A-90F4-0293D3C66DF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F34DE-DF0A-4137-AE16-B810176FA698}" type="slidenum">
              <a:rPr lang="en-US" smtClean="0"/>
              <a:t>‹#›</a:t>
            </a:fld>
            <a:endParaRPr lang="en-US"/>
          </a:p>
        </p:txBody>
      </p:sp>
    </p:spTree>
    <p:extLst>
      <p:ext uri="{BB962C8B-B14F-4D97-AF65-F5344CB8AC3E}">
        <p14:creationId xmlns:p14="http://schemas.microsoft.com/office/powerpoint/2010/main" val="376222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A1C65A-0E4F-460A-90F4-0293D3C66DF4}" type="datetimeFigureOut">
              <a:rPr lang="en-US" smtClean="0"/>
              <a:t>10/27/2015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F34DE-DF0A-4137-AE16-B810176FA698}" type="slidenum">
              <a:rPr lang="en-US" smtClean="0"/>
              <a:t>‹#›</a:t>
            </a:fld>
            <a:endParaRPr lang="en-US"/>
          </a:p>
        </p:txBody>
      </p:sp>
    </p:spTree>
    <p:extLst>
      <p:ext uri="{BB962C8B-B14F-4D97-AF65-F5344CB8AC3E}">
        <p14:creationId xmlns:p14="http://schemas.microsoft.com/office/powerpoint/2010/main" val="17468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A1C65A-0E4F-460A-90F4-0293D3C66DF4}" type="datetimeFigureOut">
              <a:rPr lang="en-US" smtClean="0"/>
              <a:t>10/27/2015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F34DE-DF0A-4137-AE16-B810176FA698}" type="slidenum">
              <a:rPr lang="en-US" smtClean="0"/>
              <a:t>‹#›</a:t>
            </a:fld>
            <a:endParaRPr lang="en-US"/>
          </a:p>
        </p:txBody>
      </p:sp>
    </p:spTree>
    <p:extLst>
      <p:ext uri="{BB962C8B-B14F-4D97-AF65-F5344CB8AC3E}">
        <p14:creationId xmlns:p14="http://schemas.microsoft.com/office/powerpoint/2010/main" val="1066302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1C65A-0E4F-460A-90F4-0293D3C66DF4}" type="datetimeFigureOut">
              <a:rPr lang="en-US" smtClean="0"/>
              <a:t>10/27/2015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F34DE-DF0A-4137-AE16-B810176FA698}" type="slidenum">
              <a:rPr lang="en-US" smtClean="0"/>
              <a:t>‹#›</a:t>
            </a:fld>
            <a:endParaRPr lang="en-US"/>
          </a:p>
        </p:txBody>
      </p:sp>
    </p:spTree>
    <p:extLst>
      <p:ext uri="{BB962C8B-B14F-4D97-AF65-F5344CB8AC3E}">
        <p14:creationId xmlns:p14="http://schemas.microsoft.com/office/powerpoint/2010/main" val="11520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1C65A-0E4F-460A-90F4-0293D3C66DF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F34DE-DF0A-4137-AE16-B810176FA698}" type="slidenum">
              <a:rPr lang="en-US" smtClean="0"/>
              <a:t>‹#›</a:t>
            </a:fld>
            <a:endParaRPr lang="en-US"/>
          </a:p>
        </p:txBody>
      </p:sp>
    </p:spTree>
    <p:extLst>
      <p:ext uri="{BB962C8B-B14F-4D97-AF65-F5344CB8AC3E}">
        <p14:creationId xmlns:p14="http://schemas.microsoft.com/office/powerpoint/2010/main" val="398835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1C65A-0E4F-460A-90F4-0293D3C66DF4}" type="datetimeFigureOut">
              <a:rPr lang="en-US" smtClean="0"/>
              <a:t>10/27/2015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F34DE-DF0A-4137-AE16-B810176FA698}" type="slidenum">
              <a:rPr lang="en-US" smtClean="0"/>
              <a:t>‹#›</a:t>
            </a:fld>
            <a:endParaRPr lang="en-US"/>
          </a:p>
        </p:txBody>
      </p:sp>
    </p:spTree>
    <p:extLst>
      <p:ext uri="{BB962C8B-B14F-4D97-AF65-F5344CB8AC3E}">
        <p14:creationId xmlns:p14="http://schemas.microsoft.com/office/powerpoint/2010/main" val="2751702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0A1C65A-0E4F-460A-90F4-0293D3C66DF4}" type="datetimeFigureOut">
              <a:rPr lang="en-US" smtClean="0"/>
              <a:t>10/27/2015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3AF34DE-DF0A-4137-AE16-B810176FA698}" type="slidenum">
              <a:rPr lang="en-US" smtClean="0"/>
              <a:t>‹#›</a:t>
            </a:fld>
            <a:endParaRPr lang="en-US"/>
          </a:p>
        </p:txBody>
      </p:sp>
    </p:spTree>
    <p:extLst>
      <p:ext uri="{BB962C8B-B14F-4D97-AF65-F5344CB8AC3E}">
        <p14:creationId xmlns:p14="http://schemas.microsoft.com/office/powerpoint/2010/main" val="3832075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304800"/>
            <a:ext cx="5181600" cy="1384995"/>
          </a:xfrm>
          <a:prstGeom prst="rect">
            <a:avLst/>
          </a:prstGeom>
          <a:noFill/>
        </p:spPr>
        <p:txBody>
          <a:bodyPr wrap="square" rtlCol="0">
            <a:spAutoFit/>
          </a:bodyPr>
          <a:lstStyle/>
          <a:p>
            <a:pPr algn="ctr"/>
            <a:r>
              <a:rPr lang="en-US" sz="2400" dirty="0" smtClean="0">
                <a:latin typeface="HelloSassy" panose="02000603000000000000" pitchFamily="2" charset="0"/>
                <a:ea typeface="HelloSassy" panose="02000603000000000000" pitchFamily="2" charset="0"/>
              </a:rPr>
              <a:t>Consumer Math Project Due Dates</a:t>
            </a:r>
          </a:p>
          <a:p>
            <a:pPr algn="ctr"/>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80285512"/>
              </p:ext>
            </p:extLst>
          </p:nvPr>
        </p:nvGraphicFramePr>
        <p:xfrm>
          <a:off x="925286" y="1219200"/>
          <a:ext cx="4800600" cy="4925120"/>
        </p:xfrm>
        <a:graphic>
          <a:graphicData uri="http://schemas.openxmlformats.org/drawingml/2006/table">
            <a:tbl>
              <a:tblPr firstRow="1" bandRow="1">
                <a:tableStyleId>{5940675A-B579-460E-94D1-54222C63F5DA}</a:tableStyleId>
              </a:tblPr>
              <a:tblGrid>
                <a:gridCol w="2400300"/>
                <a:gridCol w="2400300"/>
              </a:tblGrid>
              <a:tr h="427420">
                <a:tc>
                  <a:txBody>
                    <a:bodyPr/>
                    <a:lstStyle/>
                    <a:p>
                      <a:r>
                        <a:rPr lang="en-US" dirty="0" smtClean="0"/>
                        <a:t>Task</a:t>
                      </a:r>
                      <a:endParaRPr lang="en-US" dirty="0"/>
                    </a:p>
                  </a:txBody>
                  <a:tcPr/>
                </a:tc>
                <a:tc>
                  <a:txBody>
                    <a:bodyPr/>
                    <a:lstStyle/>
                    <a:p>
                      <a:r>
                        <a:rPr lang="en-US" dirty="0" smtClean="0"/>
                        <a:t>Dates</a:t>
                      </a:r>
                      <a:endParaRPr lang="en-US" dirty="0"/>
                    </a:p>
                  </a:txBody>
                  <a:tcPr/>
                </a:tc>
              </a:tr>
              <a:tr h="1053912">
                <a:tc>
                  <a:txBody>
                    <a:bodyPr/>
                    <a:lstStyle/>
                    <a:p>
                      <a:r>
                        <a:rPr lang="en-US" dirty="0" smtClean="0"/>
                        <a:t>Tom’s Groceries</a:t>
                      </a:r>
                    </a:p>
                    <a:p>
                      <a:r>
                        <a:rPr lang="en-US" dirty="0" smtClean="0"/>
                        <a:t>(mean, median, mode, sales tax)</a:t>
                      </a:r>
                      <a:endParaRPr lang="en-US" dirty="0"/>
                    </a:p>
                  </a:txBody>
                  <a:tcPr/>
                </a:tc>
                <a:tc>
                  <a:txBody>
                    <a:bodyPr/>
                    <a:lstStyle/>
                    <a:p>
                      <a:r>
                        <a:rPr lang="en-US" dirty="0" smtClean="0"/>
                        <a:t>Completed</a:t>
                      </a:r>
                      <a:r>
                        <a:rPr lang="en-US" baseline="0" dirty="0" smtClean="0"/>
                        <a:t> by end of class  Fri </a:t>
                      </a:r>
                      <a:r>
                        <a:rPr lang="en-US" baseline="0" dirty="0" smtClean="0"/>
                        <a:t>10/30/15</a:t>
                      </a:r>
                      <a:endParaRPr lang="en-US" dirty="0"/>
                    </a:p>
                  </a:txBody>
                  <a:tcPr/>
                </a:tc>
              </a:tr>
              <a:tr h="1053912">
                <a:tc>
                  <a:txBody>
                    <a:bodyPr/>
                    <a:lstStyle/>
                    <a:p>
                      <a:r>
                        <a:rPr lang="en-US" dirty="0" smtClean="0"/>
                        <a:t>Your</a:t>
                      </a:r>
                      <a:r>
                        <a:rPr lang="en-US" baseline="0" dirty="0" smtClean="0"/>
                        <a:t> Shopping Trip</a:t>
                      </a:r>
                    </a:p>
                    <a:p>
                      <a:r>
                        <a:rPr lang="en-US" baseline="0" dirty="0" smtClean="0"/>
                        <a:t>(mean, median, mode, sales tax)</a:t>
                      </a:r>
                      <a:endParaRPr lang="en-US" dirty="0"/>
                    </a:p>
                  </a:txBody>
                  <a:tcPr/>
                </a:tc>
                <a:tc>
                  <a:txBody>
                    <a:bodyPr/>
                    <a:lstStyle/>
                    <a:p>
                      <a:r>
                        <a:rPr lang="en-US" dirty="0" smtClean="0"/>
                        <a:t>Completed by end of class  Tues</a:t>
                      </a:r>
                      <a:r>
                        <a:rPr lang="en-US" baseline="0" dirty="0" smtClean="0"/>
                        <a:t> </a:t>
                      </a:r>
                      <a:r>
                        <a:rPr lang="en-US" dirty="0" smtClean="0"/>
                        <a:t>11/3/15</a:t>
                      </a:r>
                      <a:endParaRPr lang="en-US" dirty="0"/>
                    </a:p>
                  </a:txBody>
                  <a:tcPr/>
                </a:tc>
              </a:tr>
              <a:tr h="737738">
                <a:tc>
                  <a:txBody>
                    <a:bodyPr/>
                    <a:lstStyle/>
                    <a:p>
                      <a:r>
                        <a:rPr lang="en-US" dirty="0" smtClean="0"/>
                        <a:t>Smart Consumer</a:t>
                      </a:r>
                    </a:p>
                    <a:p>
                      <a:r>
                        <a:rPr lang="en-US" dirty="0" smtClean="0"/>
                        <a:t>(unit rate)</a:t>
                      </a:r>
                      <a:endParaRPr lang="en-US" dirty="0"/>
                    </a:p>
                  </a:txBody>
                  <a:tcPr/>
                </a:tc>
                <a:tc>
                  <a:txBody>
                    <a:bodyPr/>
                    <a:lstStyle/>
                    <a:p>
                      <a:r>
                        <a:rPr lang="en-US" dirty="0" smtClean="0"/>
                        <a:t>Completed by end of class Wed </a:t>
                      </a:r>
                      <a:r>
                        <a:rPr lang="en-US" dirty="0" smtClean="0"/>
                        <a:t>11/4/15</a:t>
                      </a:r>
                      <a:endParaRPr lang="en-US" dirty="0"/>
                    </a:p>
                  </a:txBody>
                  <a:tcPr/>
                </a:tc>
              </a:tr>
              <a:tr h="737738">
                <a:tc>
                  <a:txBody>
                    <a:bodyPr/>
                    <a:lstStyle/>
                    <a:p>
                      <a:r>
                        <a:rPr lang="en-US" dirty="0" smtClean="0"/>
                        <a:t>Conversion games</a:t>
                      </a:r>
                      <a:endParaRPr lang="en-US" dirty="0"/>
                    </a:p>
                  </a:txBody>
                  <a:tcPr/>
                </a:tc>
                <a:tc>
                  <a:txBody>
                    <a:bodyPr/>
                    <a:lstStyle/>
                    <a:p>
                      <a:r>
                        <a:rPr lang="en-US" dirty="0" smtClean="0"/>
                        <a:t>Completed by end of class Thurs </a:t>
                      </a:r>
                      <a:r>
                        <a:rPr lang="en-US" dirty="0" smtClean="0"/>
                        <a:t>11/5/15</a:t>
                      </a:r>
                      <a:endParaRPr lang="en-US" dirty="0" smtClean="0"/>
                    </a:p>
                  </a:txBody>
                  <a:tcPr/>
                </a:tc>
              </a:tr>
              <a:tr h="886805">
                <a:tc>
                  <a:txBody>
                    <a:bodyPr/>
                    <a:lstStyle/>
                    <a:p>
                      <a:r>
                        <a:rPr lang="en-US" dirty="0" smtClean="0"/>
                        <a:t>Group Questions</a:t>
                      </a:r>
                    </a:p>
                    <a:p>
                      <a:r>
                        <a:rPr lang="en-US" dirty="0" smtClean="0"/>
                        <a:t>(bar</a:t>
                      </a:r>
                      <a:r>
                        <a:rPr lang="en-US" baseline="0" dirty="0" smtClean="0"/>
                        <a:t> graphs) on slide</a:t>
                      </a:r>
                      <a:endParaRPr lang="en-US" dirty="0"/>
                    </a:p>
                  </a:txBody>
                  <a:tcPr/>
                </a:tc>
                <a:tc>
                  <a:txBody>
                    <a:bodyPr/>
                    <a:lstStyle/>
                    <a:p>
                      <a:r>
                        <a:rPr lang="en-US" dirty="0" smtClean="0"/>
                        <a:t>Completed by end of class </a:t>
                      </a:r>
                      <a:r>
                        <a:rPr lang="en-US" baseline="0" dirty="0" smtClean="0"/>
                        <a:t> </a:t>
                      </a:r>
                      <a:r>
                        <a:rPr lang="en-US" baseline="0" dirty="0" smtClean="0"/>
                        <a:t>Fri 11/13/15</a:t>
                      </a:r>
                      <a:r>
                        <a:rPr lang="en-US" dirty="0" smtClean="0"/>
                        <a:t>  </a:t>
                      </a:r>
                      <a:r>
                        <a:rPr lang="en-US" dirty="0" smtClean="0"/>
                        <a:t>(no </a:t>
                      </a:r>
                      <a:r>
                        <a:rPr lang="en-US" dirty="0" smtClean="0"/>
                        <a:t>class</a:t>
                      </a:r>
                      <a:r>
                        <a:rPr lang="en-US" baseline="0" dirty="0" smtClean="0"/>
                        <a:t> 11/9 or 11/10)</a:t>
                      </a:r>
                      <a:endParaRPr lang="en-US" dirty="0"/>
                    </a:p>
                  </a:txBody>
                  <a:tcPr/>
                </a:tc>
              </a:tr>
            </a:tbl>
          </a:graphicData>
        </a:graphic>
      </p:graphicFrame>
      <p:sp>
        <p:nvSpPr>
          <p:cNvPr id="6" name="TextBox 5"/>
          <p:cNvSpPr txBox="1"/>
          <p:nvPr/>
        </p:nvSpPr>
        <p:spPr>
          <a:xfrm>
            <a:off x="544286" y="6629400"/>
            <a:ext cx="5562600" cy="1815882"/>
          </a:xfrm>
          <a:prstGeom prst="rect">
            <a:avLst/>
          </a:prstGeom>
          <a:noFill/>
        </p:spPr>
        <p:txBody>
          <a:bodyPr wrap="square" rtlCol="0">
            <a:spAutoFit/>
          </a:bodyPr>
          <a:lstStyle/>
          <a:p>
            <a:r>
              <a:rPr lang="en-US" sz="1600" dirty="0" smtClean="0"/>
              <a:t>*After each task, each student has to write a Dear Ms. </a:t>
            </a:r>
            <a:r>
              <a:rPr lang="en-US" sz="1600" dirty="0" err="1" smtClean="0"/>
              <a:t>Faucett</a:t>
            </a:r>
            <a:r>
              <a:rPr lang="en-US" sz="1600" dirty="0" smtClean="0"/>
              <a:t> </a:t>
            </a:r>
            <a:r>
              <a:rPr lang="en-US" sz="1600" dirty="0" smtClean="0"/>
              <a:t>reflection to me to place in your group’s binder. It  is one paragraph that reflects on the skills you practiced for that task. Some ideas might be to write what was challenging, what kind of research did you have to do, did you already know how to do it, did a classmate teach you, etc. Please include your name and date and place with your work for that topic. See sample. </a:t>
            </a:r>
            <a:endParaRPr lang="en-US" sz="1600" dirty="0"/>
          </a:p>
        </p:txBody>
      </p:sp>
    </p:spTree>
    <p:extLst>
      <p:ext uri="{BB962C8B-B14F-4D97-AF65-F5344CB8AC3E}">
        <p14:creationId xmlns:p14="http://schemas.microsoft.com/office/powerpoint/2010/main" val="3328628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533400"/>
            <a:ext cx="5181600" cy="1938992"/>
          </a:xfrm>
          <a:prstGeom prst="rect">
            <a:avLst/>
          </a:prstGeom>
          <a:noFill/>
        </p:spPr>
        <p:txBody>
          <a:bodyPr wrap="square" rtlCol="0">
            <a:spAutoFit/>
          </a:bodyPr>
          <a:lstStyle/>
          <a:p>
            <a:pPr algn="ctr"/>
            <a:r>
              <a:rPr lang="en-US" sz="2800" dirty="0" smtClean="0">
                <a:latin typeface="HelloSassy" panose="02000603000000000000" pitchFamily="2" charset="0"/>
                <a:ea typeface="HelloSassy" panose="02000603000000000000" pitchFamily="2" charset="0"/>
              </a:rPr>
              <a:t>Consumer Math Project Reflection</a:t>
            </a:r>
          </a:p>
          <a:p>
            <a:pPr algn="ctr"/>
            <a:r>
              <a:rPr lang="en-US" sz="2800" dirty="0" smtClean="0">
                <a:latin typeface="HelloSassy" panose="02000603000000000000" pitchFamily="2" charset="0"/>
                <a:ea typeface="HelloSassy" panose="02000603000000000000" pitchFamily="2" charset="0"/>
              </a:rPr>
              <a:t>SAMPLE</a:t>
            </a:r>
          </a:p>
          <a:p>
            <a:pPr algn="ctr"/>
            <a:endParaRPr lang="en-US" dirty="0"/>
          </a:p>
          <a:p>
            <a:endParaRPr lang="en-US" dirty="0"/>
          </a:p>
        </p:txBody>
      </p:sp>
      <p:sp>
        <p:nvSpPr>
          <p:cNvPr id="6" name="TextBox 5"/>
          <p:cNvSpPr txBox="1"/>
          <p:nvPr/>
        </p:nvSpPr>
        <p:spPr>
          <a:xfrm>
            <a:off x="657808" y="2362200"/>
            <a:ext cx="5562600" cy="5693866"/>
          </a:xfrm>
          <a:prstGeom prst="rect">
            <a:avLst/>
          </a:prstGeom>
          <a:noFill/>
          <a:ln>
            <a:solidFill>
              <a:schemeClr val="tx1"/>
            </a:solidFill>
          </a:ln>
        </p:spPr>
        <p:txBody>
          <a:bodyPr wrap="square" rtlCol="0">
            <a:spAutoFit/>
          </a:bodyPr>
          <a:lstStyle/>
          <a:p>
            <a:pPr algn="r"/>
            <a:r>
              <a:rPr lang="en-US" sz="2800" i="1" dirty="0" smtClean="0"/>
              <a:t>10/27/15</a:t>
            </a:r>
            <a:endParaRPr lang="en-US" sz="2800" i="1" dirty="0" smtClean="0"/>
          </a:p>
          <a:p>
            <a:r>
              <a:rPr lang="en-US" sz="2800" i="1" dirty="0" smtClean="0"/>
              <a:t>Dear Ms. </a:t>
            </a:r>
            <a:r>
              <a:rPr lang="en-US" sz="2800" i="1" dirty="0" err="1" smtClean="0"/>
              <a:t>Faucett</a:t>
            </a:r>
            <a:r>
              <a:rPr lang="en-US" sz="2800" i="1" dirty="0" smtClean="0"/>
              <a:t>, </a:t>
            </a:r>
            <a:endParaRPr lang="en-US" sz="2800" i="1" dirty="0" smtClean="0"/>
          </a:p>
          <a:p>
            <a:r>
              <a:rPr lang="en-US" sz="2800" i="1" dirty="0"/>
              <a:t>	</a:t>
            </a:r>
            <a:r>
              <a:rPr lang="en-US" sz="2800" i="1" dirty="0" smtClean="0"/>
              <a:t>Today we finished our first task, “Tom’s Groceries.” I was totally surprised to learn that I had no clue what mean, median or mode was. However, I was able to watch a </a:t>
            </a:r>
            <a:r>
              <a:rPr lang="en-US" sz="2800" i="1" dirty="0" err="1" smtClean="0"/>
              <a:t>Brainpop</a:t>
            </a:r>
            <a:r>
              <a:rPr lang="en-US" sz="2800" i="1" dirty="0" smtClean="0"/>
              <a:t>, use my Math book and work with Joey and Sarah to figure it out. I now get it! </a:t>
            </a:r>
          </a:p>
          <a:p>
            <a:endParaRPr lang="en-US" sz="2800" i="1" dirty="0"/>
          </a:p>
          <a:p>
            <a:r>
              <a:rPr lang="en-US" sz="2800" i="1" dirty="0" smtClean="0"/>
              <a:t>Thanks!</a:t>
            </a:r>
          </a:p>
          <a:p>
            <a:r>
              <a:rPr lang="en-US" sz="2800" i="1" dirty="0" smtClean="0"/>
              <a:t>Melissa</a:t>
            </a:r>
            <a:endParaRPr lang="en-US" sz="2800" i="1" dirty="0"/>
          </a:p>
        </p:txBody>
      </p:sp>
    </p:spTree>
    <p:extLst>
      <p:ext uri="{BB962C8B-B14F-4D97-AF65-F5344CB8AC3E}">
        <p14:creationId xmlns:p14="http://schemas.microsoft.com/office/powerpoint/2010/main" val="1551544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196</Words>
  <Application>Microsoft Office PowerPoint</Application>
  <PresentationFormat>On-screen Show (4:3)</PresentationFormat>
  <Paragraphs>26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HelloSassy</vt:lpstr>
      <vt:lpstr>Office Theme</vt:lpstr>
      <vt:lpstr>PowerPoint Presentation</vt:lpstr>
      <vt:lpstr>PowerPoint Presentation</vt:lpstr>
    </vt:vector>
  </TitlesOfParts>
  <Company>FCSS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Allocca, Katherine</cp:lastModifiedBy>
  <cp:revision>4</cp:revision>
  <cp:lastPrinted>2014-09-30T20:25:05Z</cp:lastPrinted>
  <dcterms:created xsi:type="dcterms:W3CDTF">2014-09-30T20:00:09Z</dcterms:created>
  <dcterms:modified xsi:type="dcterms:W3CDTF">2015-10-27T15:40:03Z</dcterms:modified>
</cp:coreProperties>
</file>