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7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2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82E9D-71DD-49F0-A3FA-0B528748070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35D-3472-4164-9E57-64A05C1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67796"/>
              </p:ext>
            </p:extLst>
          </p:nvPr>
        </p:nvGraphicFramePr>
        <p:xfrm>
          <a:off x="152400" y="1066800"/>
          <a:ext cx="8686799" cy="4533741"/>
        </p:xfrm>
        <a:graphic>
          <a:graphicData uri="http://schemas.openxmlformats.org/drawingml/2006/table">
            <a:tbl>
              <a:tblPr/>
              <a:tblGrid>
                <a:gridCol w="1524000"/>
                <a:gridCol w="2057400"/>
                <a:gridCol w="2209800"/>
                <a:gridCol w="2895599"/>
              </a:tblGrid>
              <a:tr h="283359">
                <a:tc>
                  <a:txBody>
                    <a:bodyPr/>
                    <a:lstStyle/>
                    <a:p>
                      <a:r>
                        <a:rPr lang="en-US" dirty="0"/>
                        <a:t>Requirement: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9"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53">
                <a:tc>
                  <a:txBody>
                    <a:bodyPr/>
                    <a:lstStyle/>
                    <a:p>
                      <a:r>
                        <a:rPr lang="en-US" dirty="0"/>
                        <a:t>Visual  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  presentation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Incomplete   visual: missing slides, information not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clearly </a:t>
                      </a:r>
                      <a:r>
                        <a:rPr lang="en-US" dirty="0"/>
                        <a:t>presented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Complete:   containing all slides: information clearly presented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435">
                <a:tc>
                  <a:txBody>
                    <a:bodyPr/>
                    <a:lstStyle/>
                    <a:p>
                      <a:r>
                        <a:rPr lang="en-US" dirty="0"/>
                        <a:t>Oral  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   presentation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Incomplete   or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group </a:t>
                      </a:r>
                      <a:r>
                        <a:rPr lang="en-US" dirty="0"/>
                        <a:t>members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  members present and excellent effort made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435">
                <a:tc>
                  <a:txBody>
                    <a:bodyPr/>
                    <a:lstStyle/>
                    <a:p>
                      <a:r>
                        <a:rPr lang="en-US" dirty="0"/>
                        <a:t>Overall  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Creativity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   details in visual presentation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Minimal   creative</a:t>
                      </a:r>
                    </a:p>
                    <a:p>
                      <a:r>
                        <a:rPr lang="en-US"/>
                        <a:t>Detail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Presentation   reflects creative variety and many details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304800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Project Presentation Rubric (out of 30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06596"/>
              </p:ext>
            </p:extLst>
          </p:nvPr>
        </p:nvGraphicFramePr>
        <p:xfrm>
          <a:off x="228600" y="1066800"/>
          <a:ext cx="8534400" cy="50292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Description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Points Possible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Your Score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Tom’s Groceries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20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72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Your Shopping Trip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20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Smart Consumer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20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72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Quarts/Cups 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Review </a:t>
                      </a:r>
                      <a:r>
                        <a:rPr lang="en-US" dirty="0"/>
                        <a:t>Game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72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Pounds/Ounces 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Review </a:t>
                      </a:r>
                      <a:r>
                        <a:rPr lang="en-US" dirty="0"/>
                        <a:t>Game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5 points</a:t>
                      </a:r>
                    </a:p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Group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30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Total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100 points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7400" y="207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Math Project – Including Presentation Rubric (out of 100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9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77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cp:lastPrinted>2014-09-30T20:25:18Z</cp:lastPrinted>
  <dcterms:created xsi:type="dcterms:W3CDTF">2014-09-30T19:52:26Z</dcterms:created>
  <dcterms:modified xsi:type="dcterms:W3CDTF">2014-09-30T20:39:05Z</dcterms:modified>
</cp:coreProperties>
</file>